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0"/>
  </p:notesMasterIdLst>
  <p:sldIdLst>
    <p:sldId id="256" r:id="rId2"/>
    <p:sldId id="258" r:id="rId3"/>
    <p:sldId id="259" r:id="rId4"/>
    <p:sldId id="261" r:id="rId5"/>
    <p:sldId id="282" r:id="rId6"/>
    <p:sldId id="262" r:id="rId7"/>
    <p:sldId id="263" r:id="rId8"/>
    <p:sldId id="264" r:id="rId9"/>
    <p:sldId id="267" r:id="rId10"/>
    <p:sldId id="268" r:id="rId11"/>
    <p:sldId id="271" r:id="rId12"/>
    <p:sldId id="272" r:id="rId13"/>
    <p:sldId id="285" r:id="rId14"/>
    <p:sldId id="283" r:id="rId15"/>
    <p:sldId id="284" r:id="rId16"/>
    <p:sldId id="287" r:id="rId17"/>
    <p:sldId id="286" r:id="rId18"/>
    <p:sldId id="28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1680" y="4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EBED1-EFF0-473E-8D36-7A50F1AD94C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676C5-AD72-4AD3-975D-71CFDC2D0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676C5-AD72-4AD3-975D-71CFDC2D042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B238-114B-403A-83EB-28DBF80032C6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54E9D-ADA1-4FDE-B0E1-4616A596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ТОГ_Новогодняя Афиша_А3_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-1214470"/>
            <a:ext cx="9572693" cy="8215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821c2f7bc5918a3d7c284ca072ddfe002fe1cb_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071678"/>
            <a:ext cx="3407824" cy="2300281"/>
          </a:xfrm>
          <a:prstGeom prst="rect">
            <a:avLst/>
          </a:prstGeom>
        </p:spPr>
      </p:pic>
      <p:pic>
        <p:nvPicPr>
          <p:cNvPr id="7" name="Рисунок 6" descr="13821c2f7bc5918a3d7c284ca072ddfe002fe1cb_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3843338"/>
            <a:ext cx="4466166" cy="3014662"/>
          </a:xfrm>
          <a:prstGeom prst="rect">
            <a:avLst/>
          </a:prstGeom>
        </p:spPr>
      </p:pic>
      <p:pic>
        <p:nvPicPr>
          <p:cNvPr id="5" name="Рисунок 4" descr="gorodok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0098" y="-59940"/>
            <a:ext cx="7572428" cy="7328156"/>
          </a:xfrm>
          <a:prstGeom prst="rect">
            <a:avLst/>
          </a:prstGeom>
        </p:spPr>
      </p:pic>
      <p:pic>
        <p:nvPicPr>
          <p:cNvPr id="6" name="Рисунок 5" descr="2da259a99eaa3bc39886bb64adde03fa05f168d2_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1030" y="0"/>
            <a:ext cx="3082970" cy="2070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786" y="5857892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Ледовый городок на площади Революции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02819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000109"/>
          <a:ext cx="8715436" cy="5067893"/>
        </p:xfrm>
        <a:graphic>
          <a:graphicData uri="http://schemas.openxmlformats.org/drawingml/2006/table">
            <a:tbl>
              <a:tblPr/>
              <a:tblGrid>
                <a:gridCol w="486611"/>
                <a:gridCol w="6051033"/>
                <a:gridCol w="2177792"/>
              </a:tblGrid>
              <a:tr h="214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latin typeface="Calibri"/>
                        </a:rPr>
                        <a:t>№</a:t>
                      </a:r>
                      <a:endParaRPr lang="ru-RU" sz="10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latin typeface="Calibri"/>
                        </a:rPr>
                        <a:t>Адрес хоккейного корта, катка</a:t>
                      </a:r>
                      <a:endParaRPr lang="ru-RU" sz="10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1">
                          <a:latin typeface="Calibri"/>
                        </a:rPr>
                        <a:t>Осуществление заливки корта</a:t>
                      </a:r>
                      <a:endParaRPr lang="ru-RU" sz="1000">
                        <a:latin typeface="Calibri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1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ул. Блюхера, 2 (МБУ «Спортивный город» 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2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highlight>
                            <a:srgbClr val="FFFF00"/>
                          </a:highlight>
                          <a:latin typeface="Calibri"/>
                        </a:rPr>
                        <a:t>ул. Кузнецова, 37 (МБУ «Спортивный город»)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>
                          <a:highlight>
                            <a:srgbClr val="FFFF00"/>
                          </a:highlight>
                          <a:latin typeface="Calibri"/>
                        </a:rPr>
                        <a:t>не залит</a:t>
                      </a:r>
                      <a:endParaRPr lang="ru-RU" sz="180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highlight>
                            <a:srgbClr val="FFFF00"/>
                          </a:highlight>
                          <a:latin typeface="Calibri"/>
                        </a:rPr>
                        <a:t>3</a:t>
                      </a:r>
                      <a:endParaRPr lang="ru-RU" sz="1800" dirty="0">
                        <a:highlight>
                          <a:srgbClr val="FFFF00"/>
                        </a:highlight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highlight>
                            <a:srgbClr val="FFFF00"/>
                          </a:highlight>
                          <a:latin typeface="Calibri"/>
                        </a:rPr>
                        <a:t>ул. Российская, 258 (МБУ «Спортивный город»)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>
                          <a:highlight>
                            <a:srgbClr val="FFFF00"/>
                          </a:highlight>
                          <a:latin typeface="Calibri"/>
                        </a:rPr>
                        <a:t>не залит</a:t>
                      </a:r>
                      <a:endParaRPr lang="ru-RU" sz="180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4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ул. Ширшова, 11 (МБУ «Спортивный город»)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5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ул. Станционная, 16 (МБУ «Спортивный город»)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проводится заливка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6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ул. Доватора, 15 (МБУ «Спортивный город»)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7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ул. </a:t>
                      </a:r>
                      <a:r>
                        <a:rPr lang="ru-RU" sz="1800" dirty="0" err="1">
                          <a:latin typeface="Calibri"/>
                        </a:rPr>
                        <a:t>Белорецкая</a:t>
                      </a:r>
                      <a:r>
                        <a:rPr lang="ru-RU" sz="1800" dirty="0">
                          <a:latin typeface="Calibri"/>
                        </a:rPr>
                        <a:t>, 32 (МБУ «Спортивный город»)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проводится заливка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8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ул. Дорожная, 1 (МБУ «Спортивный город»)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9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ул. Челябинская, 8а (МБУ «Спортивный город»)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10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ул. Карабанова, 10а (филиал МОУ СОШ № 53)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11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пер. Дачный, 18 (филиал МОУ СОШ № 145)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12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ул. Ширшова, 9 (МОУ СОШ № 15)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13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ул. Челябинская, (17 МОУ СОШ №145 )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15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latin typeface="Calibri"/>
                        </a:rPr>
                        <a:t>ул. Зерновая, 11 (МОУ СОШ № 131)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latin typeface="Calibri"/>
                        </a:rPr>
                        <a:t>залит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63500" algn="l"/>
                          <a:tab pos="254635" algn="l"/>
                        </a:tabLst>
                      </a:pPr>
                      <a:r>
                        <a:rPr lang="ru-RU" sz="1800" dirty="0" smtClean="0">
                          <a:latin typeface="Calibri"/>
                        </a:rPr>
                        <a:t>15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highlight>
                            <a:srgbClr val="FFFF00"/>
                          </a:highlight>
                          <a:latin typeface="Calibri"/>
                        </a:rPr>
                        <a:t>ул. Курчатова, 19а (МБУ «Спортивный город»)</a:t>
                      </a:r>
                      <a:endParaRPr lang="ru-RU" sz="180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highlight>
                            <a:srgbClr val="FFFF00"/>
                          </a:highlight>
                          <a:latin typeface="Calibri"/>
                        </a:rPr>
                        <a:t>не залит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500" algn="l"/>
                <a:tab pos="2540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Monotype Corsiva" pitchFamily="66" charset="0"/>
                <a:cs typeface="Arial" pitchFamily="34" charset="0"/>
              </a:rPr>
              <a:t>Хоккейные корты Советского района г. Челябинска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500" algn="l"/>
                <a:tab pos="2540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1142985"/>
          <a:ext cx="8858280" cy="4966604"/>
        </p:xfrm>
        <a:graphic>
          <a:graphicData uri="http://schemas.openxmlformats.org/drawingml/2006/table">
            <a:tbl>
              <a:tblPr/>
              <a:tblGrid>
                <a:gridCol w="785818"/>
                <a:gridCol w="4349884"/>
                <a:gridCol w="3722578"/>
              </a:tblGrid>
              <a:tr h="357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№ п/</a:t>
                      </a:r>
                      <a:r>
                        <a:rPr lang="ru-RU" sz="2200" b="1" dirty="0" err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п</a:t>
                      </a:r>
                      <a:endParaRPr lang="ru-RU" sz="2200" b="1" dirty="0">
                        <a:solidFill>
                          <a:srgbClr val="002060"/>
                        </a:solidFill>
                        <a:latin typeface="Monotype Corsiva" pitchFamily="66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Месторасположение ледового городка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Информация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1.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Ледовый районный городок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ул. Доватора, 15 сквер им. Колющенко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открытие городка 25.12.2018 в 12.30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2.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п. Федоровка,  ул. Капитанская, 10 А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установлена горка 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3.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п. Смолино, Чапаева 114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ледовый городок, каток, ёлка установлена и украшена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4.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п. Локомотивный К. </a:t>
                      </a:r>
                      <a:r>
                        <a:rPr lang="ru-RU" sz="2200" b="1" dirty="0" err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Заслонова</a:t>
                      </a: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, 8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установка ёлки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5.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Привокзальная площадь, 1 (напротив церкви)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ведутся работы по установке  ледовых скульптур.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6.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ТК «Кольцо»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b="1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растущие ёлки украшены гирляндами, а также поставлены ёлки внутри комплекса </a:t>
                      </a:r>
                    </a:p>
                  </a:txBody>
                  <a:tcPr marL="62972" marR="62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cs typeface="Arial" pitchFamily="34" charset="0"/>
              </a:rPr>
              <a:t>Новогодние городки Советского района города Челябинска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785794"/>
          <a:ext cx="9144000" cy="5712758"/>
        </p:xfrm>
        <a:graphic>
          <a:graphicData uri="http://schemas.openxmlformats.org/drawingml/2006/table">
            <a:tbl>
              <a:tblPr/>
              <a:tblGrid>
                <a:gridCol w="590303"/>
                <a:gridCol w="2829405"/>
                <a:gridCol w="5724292"/>
              </a:tblGrid>
              <a:tr h="364668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№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Наименование района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Место расположения ледового городка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608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1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Советский район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сквер им. Колющенко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740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2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Металлургический район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- пересечение улиц Богдана Хмельницкого и Жукова;</a:t>
                      </a:r>
                    </a:p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- площадка у ДЦ «Импульс» (ул. 50-летия ВЛКСМ, 16);</a:t>
                      </a:r>
                    </a:p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- поселок Аэропорт, ул. </a:t>
                      </a:r>
                      <a:r>
                        <a:rPr lang="ru-RU" sz="2200" dirty="0" err="1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Увельская</a:t>
                      </a:r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 1-я, 1.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7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3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Ленинский район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площадь у РК Аврора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3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4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Калининский район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ул. Кирова, 10 перед зданием администрации района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7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5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Центральный район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МАУ «ЦПКиО им. Ю.А. Гагарина»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240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6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Курчатовский район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сквер по ул. Молодогвардейцев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  <a:ea typeface="Times New Roman"/>
                        </a:rPr>
                        <a:t>- парк «Северо-западный»;</a:t>
                      </a:r>
                    </a:p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- сквер по ул. Красного Урала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53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7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Тракторозаводский район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2060"/>
                          </a:solidFill>
                          <a:latin typeface="Monotype Corsiva" pitchFamily="66" charset="0"/>
                        </a:rPr>
                        <a:t>МАУ «Сад Победы»</a:t>
                      </a: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-142908" y="214290"/>
            <a:ext cx="9429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cs typeface="Arial" pitchFamily="34" charset="0"/>
              </a:rPr>
              <a:t>Ледовые городки в районах города Челябинска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5119188178fc4d539bcf07b1e32ae1606749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ечты Три богатыря и Шамаханская царица(афиша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2900"/>
            <a:ext cx="5507279" cy="778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MnViKvBh4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9475" y="0"/>
            <a:ext cx="48450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4yfc81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7529"/>
            <a:ext cx="5143535" cy="684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JFi91Ljw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4054" y="-32361"/>
            <a:ext cx="5095893" cy="692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6-mT0WpxT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1537" y="0"/>
            <a:ext cx="48609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8cbfa024dd95cca3ad16b0ad897dc5-25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18" y="0"/>
            <a:ext cx="67865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290" y="5143512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Дворец культуры железнодорожников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ул. Цвиллинга, 54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 кат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540" y="419675"/>
            <a:ext cx="4814920" cy="601865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457</Words>
  <Application>Microsoft Office PowerPoint</Application>
  <PresentationFormat>Экран (4:3)</PresentationFormat>
  <Paragraphs>105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й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год 2017</dc:title>
  <dc:creator>DryahlovaTN</dc:creator>
  <cp:lastModifiedBy>DryahlovaTN</cp:lastModifiedBy>
  <cp:revision>39</cp:revision>
  <dcterms:created xsi:type="dcterms:W3CDTF">2016-12-15T14:20:08Z</dcterms:created>
  <dcterms:modified xsi:type="dcterms:W3CDTF">2018-12-21T03:27:05Z</dcterms:modified>
</cp:coreProperties>
</file>